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80" r:id="rId4"/>
    <p:sldId id="259" r:id="rId5"/>
    <p:sldId id="260" r:id="rId6"/>
    <p:sldId id="276" r:id="rId7"/>
    <p:sldId id="261" r:id="rId8"/>
    <p:sldId id="263" r:id="rId9"/>
    <p:sldId id="265" r:id="rId10"/>
    <p:sldId id="273" r:id="rId11"/>
    <p:sldId id="266" r:id="rId12"/>
    <p:sldId id="267" r:id="rId13"/>
    <p:sldId id="277" r:id="rId14"/>
    <p:sldId id="268" r:id="rId15"/>
    <p:sldId id="269" r:id="rId16"/>
    <p:sldId id="278" r:id="rId17"/>
    <p:sldId id="279" r:id="rId18"/>
    <p:sldId id="264" r:id="rId19"/>
    <p:sldId id="272" r:id="rId20"/>
    <p:sldId id="274" r:id="rId21"/>
    <p:sldId id="281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8809"/>
    <p:restoredTop sz="97185"/>
  </p:normalViewPr>
  <p:slideViewPr>
    <p:cSldViewPr snapToGrid="0" snapToObjects="1">
      <p:cViewPr varScale="1">
        <p:scale>
          <a:sx n="131" d="100"/>
          <a:sy n="131" d="100"/>
        </p:scale>
        <p:origin x="8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1" d="100"/>
        <a:sy n="12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jpg>
</file>

<file path=ppt/media/image17.png>
</file>

<file path=ppt/media/image18.png>
</file>

<file path=ppt/media/image19.jpeg>
</file>

<file path=ppt/media/image2.png>
</file>

<file path=ppt/media/image20.jpg>
</file>

<file path=ppt/media/image3.png>
</file>

<file path=ppt/media/image4.jpg>
</file>

<file path=ppt/media/image5.jpe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039360-01B1-1B40-B664-A6F5CF51FBE5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3FE45-2C76-C349-B925-9607EB6B1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10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2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8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8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65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92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81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73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74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32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52FD1-3793-084E-99DD-E2A13BF4DDB9}" type="datetimeFigureOut">
              <a:rPr lang="en-US" smtClean="0"/>
              <a:t>7/31/19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1B9A0-A0B6-5942-B6B3-40C35D9729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3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2" b="7822"/>
          <a:stretch/>
        </p:blipFill>
        <p:spPr>
          <a:xfrm>
            <a:off x="0" y="1"/>
            <a:ext cx="12193348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2524991"/>
            <a:ext cx="12192000" cy="180801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Digital Cats and Analog Cows</a:t>
            </a:r>
          </a:p>
        </p:txBody>
      </p:sp>
    </p:spTree>
    <p:extLst>
      <p:ext uri="{BB962C8B-B14F-4D97-AF65-F5344CB8AC3E}">
        <p14:creationId xmlns:p14="http://schemas.microsoft.com/office/powerpoint/2010/main" val="39344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85191" y="2445488"/>
            <a:ext cx="519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Slowed from 12 sec/transaction to 33 sec/transaction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759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8326" y="2881423"/>
            <a:ext cx="3668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it works: kitties purchase screen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35" y="0"/>
            <a:ext cx="11896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8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it works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100 founder kitties</a:t>
            </a:r>
          </a:p>
          <a:p>
            <a:r>
              <a:rPr lang="en-US" dirty="0">
                <a:solidFill>
                  <a:schemeClr val="bg1"/>
                </a:solidFill>
              </a:rPr>
              <a:t>New Gen 0 cats, every 15 mins</a:t>
            </a:r>
          </a:p>
          <a:p>
            <a:r>
              <a:rPr lang="en-US" dirty="0">
                <a:solidFill>
                  <a:schemeClr val="bg1"/>
                </a:solidFill>
              </a:rPr>
              <a:t>Price, average last 5 sold + 50%</a:t>
            </a:r>
          </a:p>
          <a:p>
            <a:r>
              <a:rPr lang="en-US" dirty="0">
                <a:solidFill>
                  <a:schemeClr val="bg1"/>
                </a:solidFill>
              </a:rPr>
              <a:t>Anyone can sell in auction</a:t>
            </a:r>
          </a:p>
          <a:p>
            <a:r>
              <a:rPr lang="en-US" dirty="0">
                <a:solidFill>
                  <a:schemeClr val="bg1"/>
                </a:solidFill>
              </a:rPr>
              <a:t>New cats by breeding</a:t>
            </a:r>
          </a:p>
          <a:p>
            <a:r>
              <a:rPr lang="en-US" dirty="0">
                <a:solidFill>
                  <a:schemeClr val="bg1"/>
                </a:solidFill>
              </a:rPr>
              <a:t>256 Genome: color, cooldown time, whiskers, etc.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some recessive</a:t>
            </a:r>
          </a:p>
          <a:p>
            <a:r>
              <a:rPr lang="en-US" dirty="0">
                <a:solidFill>
                  <a:schemeClr val="bg1"/>
                </a:solidFill>
              </a:rPr>
              <a:t>Each time you breed generation increases by 1</a:t>
            </a:r>
          </a:p>
          <a:p>
            <a:r>
              <a:rPr lang="en-US" dirty="0">
                <a:solidFill>
                  <a:schemeClr val="bg1"/>
                </a:solidFill>
              </a:rPr>
              <a:t>Very valuable</a:t>
            </a:r>
          </a:p>
        </p:txBody>
      </p:sp>
    </p:spTree>
    <p:extLst>
      <p:ext uri="{BB962C8B-B14F-4D97-AF65-F5344CB8AC3E}">
        <p14:creationId xmlns:p14="http://schemas.microsoft.com/office/powerpoint/2010/main" val="1616933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24893" y="2860158"/>
            <a:ext cx="2021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CryptoKitties</a:t>
            </a:r>
            <a:r>
              <a:rPr lang="en-US" dirty="0"/>
              <a:t> Image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06308" y="1683143"/>
            <a:ext cx="36279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You own it </a:t>
            </a:r>
          </a:p>
          <a:p>
            <a:pPr algn="ctr"/>
            <a:r>
              <a:rPr lang="en-US" sz="2000" dirty="0"/>
              <a:t>(no one can take away from you)</a:t>
            </a:r>
          </a:p>
        </p:txBody>
      </p:sp>
    </p:spTree>
    <p:extLst>
      <p:ext uri="{BB962C8B-B14F-4D97-AF65-F5344CB8AC3E}">
        <p14:creationId xmlns:p14="http://schemas.microsoft.com/office/powerpoint/2010/main" val="1800787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05647" y="2743200"/>
            <a:ext cx="1903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 deal for games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0"/>
            <a:ext cx="10303187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New Deal For Games</a:t>
            </a:r>
          </a:p>
        </p:txBody>
      </p:sp>
    </p:spTree>
    <p:extLst>
      <p:ext uri="{BB962C8B-B14F-4D97-AF65-F5344CB8AC3E}">
        <p14:creationId xmlns:p14="http://schemas.microsoft.com/office/powerpoint/2010/main" val="1787734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22874" y="3072809"/>
            <a:ext cx="379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new generation of blockchain games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100 Billion Industry </a:t>
            </a:r>
            <a:r>
              <a:rPr lang="mr-IN" sz="6000" dirty="0">
                <a:solidFill>
                  <a:schemeClr val="bg1"/>
                </a:solidFill>
              </a:rPr>
              <a:t>–</a:t>
            </a:r>
            <a:r>
              <a:rPr lang="en-US" sz="6000" dirty="0">
                <a:solidFill>
                  <a:schemeClr val="bg1"/>
                </a:solidFill>
              </a:rPr>
              <a:t> Next Gen?</a:t>
            </a:r>
          </a:p>
        </p:txBody>
      </p:sp>
    </p:spTree>
    <p:extLst>
      <p:ext uri="{BB962C8B-B14F-4D97-AF65-F5344CB8AC3E}">
        <p14:creationId xmlns:p14="http://schemas.microsoft.com/office/powerpoint/2010/main" val="1551362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1" b="99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ICO 2.0?</a:t>
            </a:r>
          </a:p>
        </p:txBody>
      </p:sp>
    </p:spTree>
    <p:extLst>
      <p:ext uri="{BB962C8B-B14F-4D97-AF65-F5344CB8AC3E}">
        <p14:creationId xmlns:p14="http://schemas.microsoft.com/office/powerpoint/2010/main" val="400680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" b="13995"/>
          <a:stretch/>
        </p:blipFill>
        <p:spPr>
          <a:xfrm>
            <a:off x="0" y="0"/>
            <a:ext cx="1220228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A Great Way to Debug Contracts</a:t>
            </a:r>
          </a:p>
        </p:txBody>
      </p:sp>
    </p:spTree>
    <p:extLst>
      <p:ext uri="{BB962C8B-B14F-4D97-AF65-F5344CB8AC3E}">
        <p14:creationId xmlns:p14="http://schemas.microsoft.com/office/powerpoint/2010/main" val="9967804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57599" y="2477385"/>
            <a:ext cx="4467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 time, game cannot be changed by owner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3"/>
          <a:stretch/>
        </p:blipFill>
        <p:spPr>
          <a:xfrm>
            <a:off x="-1" y="0"/>
            <a:ext cx="12181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506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44679" y="2711303"/>
            <a:ext cx="4716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How to turn 1 digital cat into 150 analogue cows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6"/>
          <a:stretch/>
        </p:blipFill>
        <p:spPr>
          <a:xfrm>
            <a:off x="-1" y="0"/>
            <a:ext cx="12197563" cy="610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70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00"/>
            <a:ext cx="12192000" cy="675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60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2192000" cy="52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291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2"/>
          <a:stretch/>
        </p:blipFill>
        <p:spPr>
          <a:xfrm>
            <a:off x="0" y="-1"/>
            <a:ext cx="12187238" cy="68580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Good Case Study</a:t>
            </a:r>
          </a:p>
        </p:txBody>
      </p:sp>
    </p:spTree>
    <p:extLst>
      <p:ext uri="{BB962C8B-B14F-4D97-AF65-F5344CB8AC3E}">
        <p14:creationId xmlns:p14="http://schemas.microsoft.com/office/powerpoint/2010/main" val="1181549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00130" y="2711302"/>
            <a:ext cx="4297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Closing comments, could be a very big deal!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66" b="40277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0"/>
            <a:ext cx="11973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2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01070" y="2753833"/>
            <a:ext cx="2353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Collectible Card Games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39" b="3486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33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01070" y="2753833"/>
            <a:ext cx="1203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to it!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89" b="10789"/>
          <a:stretch/>
        </p:blipFill>
        <p:spPr>
          <a:xfrm>
            <a:off x="0" y="-1"/>
            <a:ext cx="1221673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646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66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First Mainstream Dapp</a:t>
            </a:r>
          </a:p>
        </p:txBody>
      </p:sp>
    </p:spTree>
    <p:extLst>
      <p:ext uri="{BB962C8B-B14F-4D97-AF65-F5344CB8AC3E}">
        <p14:creationId xmlns:p14="http://schemas.microsoft.com/office/powerpoint/2010/main" val="950593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1" b="99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ICOs and other Contracts</a:t>
            </a:r>
          </a:p>
        </p:txBody>
      </p:sp>
    </p:spTree>
    <p:extLst>
      <p:ext uri="{BB962C8B-B14F-4D97-AF65-F5344CB8AC3E}">
        <p14:creationId xmlns:p14="http://schemas.microsoft.com/office/powerpoint/2010/main" val="124320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72270" y="2998381"/>
            <a:ext cx="4193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Vitalik</a:t>
            </a:r>
            <a:r>
              <a:rPr lang="en-US" dirty="0"/>
              <a:t> founded </a:t>
            </a:r>
            <a:r>
              <a:rPr lang="en-US" dirty="0" err="1"/>
              <a:t>etherium</a:t>
            </a:r>
            <a:r>
              <a:rPr lang="en-US" dirty="0"/>
              <a:t> out of frustration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2" b="7822"/>
          <a:stretch/>
        </p:blipFill>
        <p:spPr>
          <a:xfrm>
            <a:off x="0" y="0"/>
            <a:ext cx="12188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28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176</Words>
  <Application>Microsoft Macintosh PowerPoint</Application>
  <PresentationFormat>Widescreen</PresentationFormat>
  <Paragraphs>30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it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2017-12-08T15:12:02Z</dcterms:created>
  <dcterms:modified xsi:type="dcterms:W3CDTF">2019-07-31T13:40:57Z</dcterms:modified>
</cp:coreProperties>
</file>

<file path=docProps/thumbnail.jpeg>
</file>